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Lato"/>
      <p:regular r:id="rId21"/>
      <p:bold r:id="rId22"/>
      <p:italic r:id="rId23"/>
      <p:boldItalic r:id="rId24"/>
    </p:embeddedFont>
    <p:embeddedFont>
      <p:font typeface="Lato Light"/>
      <p:regular r:id="rId25"/>
      <p:bold r:id="rId26"/>
      <p:italic r:id="rId27"/>
      <p:boldItalic r:id="rId28"/>
    </p:embeddedFont>
    <p:embeddedFont>
      <p:font typeface="Lato Black"/>
      <p:bold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5F09753-8A45-44F1-BA8B-63DA54A41433}">
  <a:tblStyle styleId="{65F09753-8A45-44F1-BA8B-63DA54A4143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Lato-bold.fntdata"/><Relationship Id="rId21" Type="http://schemas.openxmlformats.org/officeDocument/2006/relationships/font" Target="fonts/Lato-regular.fntdata"/><Relationship Id="rId24" Type="http://schemas.openxmlformats.org/officeDocument/2006/relationships/font" Target="fonts/Lato-boldItalic.fntdata"/><Relationship Id="rId23" Type="http://schemas.openxmlformats.org/officeDocument/2006/relationships/font" Target="fonts/La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Light-bold.fntdata"/><Relationship Id="rId25" Type="http://schemas.openxmlformats.org/officeDocument/2006/relationships/font" Target="fonts/LatoLight-regular.fntdata"/><Relationship Id="rId28" Type="http://schemas.openxmlformats.org/officeDocument/2006/relationships/font" Target="fonts/LatoLight-boldItalic.fntdata"/><Relationship Id="rId27" Type="http://schemas.openxmlformats.org/officeDocument/2006/relationships/font" Target="fonts/LatoLigh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Black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LatoBlack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5ed75ccf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5ed75ccf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5ed75ccf_0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5ed75ccf_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ed75ccf_04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ed75ccf_0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ed75ccf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ed75ccf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ed75ccf_0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5ed75ccf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f391192_0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f391192_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f391192_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f391192_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f391192_0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5f391192_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13164" y="1424069"/>
            <a:ext cx="9157393" cy="3719422"/>
            <a:chOff x="187960" y="1453515"/>
            <a:chExt cx="3861435" cy="1568450"/>
          </a:xfrm>
        </p:grpSpPr>
        <p:sp>
          <p:nvSpPr>
            <p:cNvPr id="11" name="Google Shape;11;p2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1034300" y="925025"/>
            <a:ext cx="7075500" cy="1159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bottom waves">
  <p:cSld name="BLANK_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11"/>
          <p:cNvGrpSpPr/>
          <p:nvPr/>
        </p:nvGrpSpPr>
        <p:grpSpPr>
          <a:xfrm>
            <a:off x="-13177" y="3583361"/>
            <a:ext cx="9157393" cy="1560137"/>
            <a:chOff x="187960" y="1453515"/>
            <a:chExt cx="3861435" cy="1568450"/>
          </a:xfrm>
        </p:grpSpPr>
        <p:sp>
          <p:nvSpPr>
            <p:cNvPr id="82" name="Google Shape;82;p11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83" name="Google Shape;83;p11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14" y="2917253"/>
            <a:ext cx="9140444" cy="2224977"/>
          </a:xfrm>
          <a:custGeom>
            <a:rect b="b" l="l" r="r" t="t"/>
            <a:pathLst>
              <a:path extrusionOk="0" h="939800" w="3860800">
                <a:moveTo>
                  <a:pt x="1304290" y="494030"/>
                </a:moveTo>
                <a:cubicBezTo>
                  <a:pt x="857250" y="494030"/>
                  <a:pt x="421005" y="451485"/>
                  <a:pt x="0" y="370840"/>
                </a:cubicBezTo>
                <a:lnTo>
                  <a:pt x="0" y="942340"/>
                </a:lnTo>
                <a:lnTo>
                  <a:pt x="3864610" y="942340"/>
                </a:lnTo>
                <a:lnTo>
                  <a:pt x="3864610" y="0"/>
                </a:lnTo>
                <a:cubicBezTo>
                  <a:pt x="3082290" y="317500"/>
                  <a:pt x="2216150" y="494030"/>
                  <a:pt x="1304290" y="494030"/>
                </a:cubicBezTo>
                <a:close/>
              </a:path>
            </a:pathLst>
          </a:custGeom>
          <a:gradFill>
            <a:gsLst>
              <a:gs pos="0">
                <a:srgbClr val="FFC486">
                  <a:alpha val="20000"/>
                </a:srgbClr>
              </a:gs>
              <a:gs pos="100000">
                <a:srgbClr val="FF866B">
                  <a:alpha val="2000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"/>
          <p:cNvSpPr/>
          <p:nvPr/>
        </p:nvSpPr>
        <p:spPr>
          <a:xfrm>
            <a:off x="14" y="1926312"/>
            <a:ext cx="9140444" cy="3217196"/>
          </a:xfrm>
          <a:custGeom>
            <a:rect b="b" l="l" r="r" t="t"/>
            <a:pathLst>
              <a:path extrusionOk="0" h="1358900" w="3860800">
                <a:moveTo>
                  <a:pt x="175260" y="1096010"/>
                </a:moveTo>
                <a:cubicBezTo>
                  <a:pt x="116840" y="1096010"/>
                  <a:pt x="58420" y="1095375"/>
                  <a:pt x="0" y="1094105"/>
                </a:cubicBezTo>
                <a:lnTo>
                  <a:pt x="0" y="1360805"/>
                </a:lnTo>
                <a:lnTo>
                  <a:pt x="3864610" y="1360805"/>
                </a:lnTo>
                <a:lnTo>
                  <a:pt x="3864610" y="0"/>
                </a:lnTo>
                <a:cubicBezTo>
                  <a:pt x="2827655" y="689610"/>
                  <a:pt x="1553210" y="1096010"/>
                  <a:pt x="175260" y="1096010"/>
                </a:cubicBezTo>
                <a:close/>
              </a:path>
            </a:pathLst>
          </a:custGeom>
          <a:gradFill>
            <a:gsLst>
              <a:gs pos="0">
                <a:srgbClr val="F20122">
                  <a:alpha val="51764"/>
                  <a:alpha val="20000"/>
                </a:srgbClr>
              </a:gs>
              <a:gs pos="100000">
                <a:srgbClr val="FF6A00">
                  <a:alpha val="71764"/>
                  <a:alpha val="20000"/>
                </a:srgbClr>
              </a:gs>
            </a:gsLst>
            <a:lin ang="108014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1518" y="3413475"/>
            <a:ext cx="9140444" cy="1728867"/>
          </a:xfrm>
          <a:custGeom>
            <a:rect b="b" l="l" r="r" t="t"/>
            <a:pathLst>
              <a:path extrusionOk="0" h="730250" w="3860800">
                <a:moveTo>
                  <a:pt x="2672715" y="539750"/>
                </a:moveTo>
                <a:cubicBezTo>
                  <a:pt x="1717040" y="539750"/>
                  <a:pt x="811530" y="346075"/>
                  <a:pt x="0" y="0"/>
                </a:cubicBezTo>
                <a:lnTo>
                  <a:pt x="0" y="732790"/>
                </a:lnTo>
                <a:lnTo>
                  <a:pt x="3863975" y="732790"/>
                </a:lnTo>
                <a:lnTo>
                  <a:pt x="3863975" y="437515"/>
                </a:lnTo>
                <a:cubicBezTo>
                  <a:pt x="3477895" y="504190"/>
                  <a:pt x="3079750" y="539750"/>
                  <a:pt x="2672715" y="539750"/>
                </a:cubicBezTo>
                <a:close/>
              </a:path>
            </a:pathLst>
          </a:custGeom>
          <a:gradFill>
            <a:gsLst>
              <a:gs pos="0">
                <a:srgbClr val="FF9F00">
                  <a:alpha val="56470"/>
                  <a:alpha val="20000"/>
                </a:srgbClr>
              </a:gs>
              <a:gs pos="100000">
                <a:srgbClr val="CC0000">
                  <a:alpha val="57254"/>
                  <a:alpha val="2000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3"/>
          <p:cNvSpPr txBox="1"/>
          <p:nvPr>
            <p:ph type="ctrTitle"/>
          </p:nvPr>
        </p:nvSpPr>
        <p:spPr>
          <a:xfrm>
            <a:off x="1034300" y="1583350"/>
            <a:ext cx="63429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" name="Google Shape;20;p3"/>
          <p:cNvSpPr txBox="1"/>
          <p:nvPr>
            <p:ph idx="1" type="subTitle"/>
          </p:nvPr>
        </p:nvSpPr>
        <p:spPr>
          <a:xfrm>
            <a:off x="1034300" y="2840052"/>
            <a:ext cx="63429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4"/>
          <p:cNvGrpSpPr/>
          <p:nvPr/>
        </p:nvGrpSpPr>
        <p:grpSpPr>
          <a:xfrm flipH="1" rot="-5400000">
            <a:off x="5520163" y="1530301"/>
            <a:ext cx="5154243" cy="2093410"/>
            <a:chOff x="187960" y="1453515"/>
            <a:chExt cx="3861435" cy="1568450"/>
          </a:xfrm>
        </p:grpSpPr>
        <p:sp>
          <p:nvSpPr>
            <p:cNvPr id="23" name="Google Shape;23;p4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24" name="Google Shape;24;p4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038025" y="1476000"/>
            <a:ext cx="5067900" cy="304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rtl="0" algn="ctr">
              <a:spcBef>
                <a:spcPts val="600"/>
              </a:spcBef>
              <a:spcAft>
                <a:spcPts val="0"/>
              </a:spcAft>
              <a:buSzPts val="3200"/>
              <a:buChar char="◦"/>
              <a:defRPr i="1" sz="3200"/>
            </a:lvl1pPr>
            <a:lvl2pPr indent="-431800" lvl="1" marL="9144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2pPr>
            <a:lvl3pPr indent="-431800" lvl="2" marL="13716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3pPr>
            <a:lvl4pPr indent="-431800" lvl="3" marL="18288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4pPr>
            <a:lvl5pPr indent="-431800" lvl="4" marL="22860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5pPr>
            <a:lvl6pPr indent="-431800" lvl="5" marL="27432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6pPr>
            <a:lvl7pPr indent="-431800" lvl="6" marL="32004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7pPr>
            <a:lvl8pPr indent="-431800" lvl="7" marL="36576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8pPr>
            <a:lvl9pPr indent="-431800" lvl="8" marL="4114800" rtl="0" algn="ctr">
              <a:spcBef>
                <a:spcPts val="0"/>
              </a:spcBef>
              <a:spcAft>
                <a:spcPts val="0"/>
              </a:spcAft>
              <a:buSzPts val="3200"/>
              <a:buChar char="◦"/>
              <a:defRPr i="1" sz="3200"/>
            </a:lvl9pPr>
          </a:lstStyle>
          <a:p/>
        </p:txBody>
      </p:sp>
      <p:sp>
        <p:nvSpPr>
          <p:cNvPr id="27" name="Google Shape;27;p4"/>
          <p:cNvSpPr txBox="1"/>
          <p:nvPr/>
        </p:nvSpPr>
        <p:spPr>
          <a:xfrm>
            <a:off x="3593400" y="5527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rPr>
              <a:t>“</a:t>
            </a:r>
            <a:endParaRPr b="1" sz="9600">
              <a:solidFill>
                <a:schemeClr val="accent5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9" name="Google Shape;29;p4"/>
          <p:cNvGrpSpPr/>
          <p:nvPr/>
        </p:nvGrpSpPr>
        <p:grpSpPr>
          <a:xfrm flipH="1" rot="5400000">
            <a:off x="-1530412" y="1530301"/>
            <a:ext cx="5154243" cy="2093410"/>
            <a:chOff x="187960" y="1453515"/>
            <a:chExt cx="3861435" cy="1568450"/>
          </a:xfrm>
        </p:grpSpPr>
        <p:sp>
          <p:nvSpPr>
            <p:cNvPr id="30" name="Google Shape;30;p4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oogle Shape;34;p5"/>
          <p:cNvGrpSpPr/>
          <p:nvPr/>
        </p:nvGrpSpPr>
        <p:grpSpPr>
          <a:xfrm flipH="1" rot="-5400000">
            <a:off x="5520163" y="1530301"/>
            <a:ext cx="5154243" cy="2093410"/>
            <a:chOff x="187960" y="1453515"/>
            <a:chExt cx="3861435" cy="1568450"/>
          </a:xfrm>
        </p:grpSpPr>
        <p:sp>
          <p:nvSpPr>
            <p:cNvPr id="35" name="Google Shape;35;p5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38" name="Google Shape;38;p5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737850" y="1475700"/>
            <a:ext cx="6034500" cy="30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SzPts val="2400"/>
              <a:buChar char="◦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◦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6"/>
          <p:cNvGrpSpPr/>
          <p:nvPr/>
        </p:nvGrpSpPr>
        <p:grpSpPr>
          <a:xfrm flipH="1" rot="-5400000">
            <a:off x="5520163" y="1530301"/>
            <a:ext cx="5154243" cy="2093410"/>
            <a:chOff x="187960" y="1453515"/>
            <a:chExt cx="3861435" cy="1568450"/>
          </a:xfrm>
        </p:grpSpPr>
        <p:sp>
          <p:nvSpPr>
            <p:cNvPr id="43" name="Google Shape;43;p6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44" name="Google Shape;44;p6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45" name="Google Shape;45;p6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46" name="Google Shape;46;p6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737850" y="1475700"/>
            <a:ext cx="2891700" cy="293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9pPr>
          </a:lstStyle>
          <a:p/>
        </p:txBody>
      </p:sp>
      <p:sp>
        <p:nvSpPr>
          <p:cNvPr id="48" name="Google Shape;48;p6"/>
          <p:cNvSpPr txBox="1"/>
          <p:nvPr>
            <p:ph idx="2" type="body"/>
          </p:nvPr>
        </p:nvSpPr>
        <p:spPr>
          <a:xfrm>
            <a:off x="3955979" y="1475700"/>
            <a:ext cx="2891700" cy="293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◦"/>
              <a:defRPr sz="2000"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7"/>
          <p:cNvGrpSpPr/>
          <p:nvPr/>
        </p:nvGrpSpPr>
        <p:grpSpPr>
          <a:xfrm flipH="1" rot="-5400000">
            <a:off x="5520163" y="1530301"/>
            <a:ext cx="5154243" cy="2093410"/>
            <a:chOff x="187960" y="1453515"/>
            <a:chExt cx="3861435" cy="1568450"/>
          </a:xfrm>
        </p:grpSpPr>
        <p:sp>
          <p:nvSpPr>
            <p:cNvPr id="52" name="Google Shape;52;p7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3" name="Google Shape;53;p7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54" name="Google Shape;54;p7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55" name="Google Shape;55;p7"/>
          <p:cNvSpPr txBox="1"/>
          <p:nvPr>
            <p:ph type="title"/>
          </p:nvPr>
        </p:nvSpPr>
        <p:spPr>
          <a:xfrm>
            <a:off x="737850" y="517525"/>
            <a:ext cx="62841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737850" y="1475700"/>
            <a:ext cx="1902600" cy="296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9pPr>
          </a:lstStyle>
          <a:p/>
        </p:txBody>
      </p:sp>
      <p:sp>
        <p:nvSpPr>
          <p:cNvPr id="57" name="Google Shape;57;p7"/>
          <p:cNvSpPr txBox="1"/>
          <p:nvPr>
            <p:ph idx="2" type="body"/>
          </p:nvPr>
        </p:nvSpPr>
        <p:spPr>
          <a:xfrm>
            <a:off x="2928612" y="1475700"/>
            <a:ext cx="1902600" cy="296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9pPr>
          </a:lstStyle>
          <a:p/>
        </p:txBody>
      </p:sp>
      <p:sp>
        <p:nvSpPr>
          <p:cNvPr id="58" name="Google Shape;58;p7"/>
          <p:cNvSpPr txBox="1"/>
          <p:nvPr>
            <p:ph idx="3" type="body"/>
          </p:nvPr>
        </p:nvSpPr>
        <p:spPr>
          <a:xfrm>
            <a:off x="5119374" y="1475700"/>
            <a:ext cx="1902600" cy="296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9pPr>
          </a:lstStyle>
          <a:p/>
        </p:txBody>
      </p:sp>
      <p:sp>
        <p:nvSpPr>
          <p:cNvPr id="59" name="Google Shape;59;p7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oogle Shape;61;p8"/>
          <p:cNvGrpSpPr/>
          <p:nvPr/>
        </p:nvGrpSpPr>
        <p:grpSpPr>
          <a:xfrm flipH="1" rot="-5400000">
            <a:off x="5520163" y="1530301"/>
            <a:ext cx="5154243" cy="2093410"/>
            <a:chOff x="187960" y="1453515"/>
            <a:chExt cx="3861435" cy="1568450"/>
          </a:xfrm>
        </p:grpSpPr>
        <p:sp>
          <p:nvSpPr>
            <p:cNvPr id="62" name="Google Shape;62;p8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3" name="Google Shape;63;p8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64" name="Google Shape;64;p8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65" name="Google Shape;65;p8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oogle Shape;68;p9"/>
          <p:cNvGrpSpPr/>
          <p:nvPr/>
        </p:nvGrpSpPr>
        <p:grpSpPr>
          <a:xfrm flipH="1" rot="-5400000">
            <a:off x="5520163" y="1530301"/>
            <a:ext cx="5154243" cy="2093410"/>
            <a:chOff x="187960" y="1453515"/>
            <a:chExt cx="3861435" cy="1568450"/>
          </a:xfrm>
        </p:grpSpPr>
        <p:sp>
          <p:nvSpPr>
            <p:cNvPr id="69" name="Google Shape;69;p9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70" name="Google Shape;70;p9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71" name="Google Shape;71;p9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72" name="Google Shape;72;p9"/>
          <p:cNvSpPr txBox="1"/>
          <p:nvPr>
            <p:ph idx="1" type="body"/>
          </p:nvPr>
        </p:nvSpPr>
        <p:spPr>
          <a:xfrm>
            <a:off x="737850" y="4406300"/>
            <a:ext cx="6236400" cy="51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1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10"/>
          <p:cNvGrpSpPr/>
          <p:nvPr/>
        </p:nvGrpSpPr>
        <p:grpSpPr>
          <a:xfrm flipH="1" rot="-5400000">
            <a:off x="5520163" y="1530301"/>
            <a:ext cx="5154243" cy="2093410"/>
            <a:chOff x="187960" y="1453515"/>
            <a:chExt cx="3861435" cy="1568450"/>
          </a:xfrm>
        </p:grpSpPr>
        <p:sp>
          <p:nvSpPr>
            <p:cNvPr id="76" name="Google Shape;76;p10"/>
            <p:cNvSpPr/>
            <p:nvPr/>
          </p:nvSpPr>
          <p:spPr>
            <a:xfrm>
              <a:off x="187960" y="1453515"/>
              <a:ext cx="3860800" cy="1568450"/>
            </a:xfrm>
            <a:custGeom>
              <a:rect b="b" l="l" r="r" t="t"/>
              <a:pathLst>
                <a:path extrusionOk="0" h="1568450" w="3860800">
                  <a:moveTo>
                    <a:pt x="1304290" y="810260"/>
                  </a:moveTo>
                  <a:cubicBezTo>
                    <a:pt x="857250" y="810260"/>
                    <a:pt x="421005" y="740410"/>
                    <a:pt x="0" y="608330"/>
                  </a:cubicBezTo>
                  <a:lnTo>
                    <a:pt x="0" y="1570355"/>
                  </a:lnTo>
                  <a:lnTo>
                    <a:pt x="3864610" y="1570355"/>
                  </a:lnTo>
                  <a:lnTo>
                    <a:pt x="3864610" y="0"/>
                  </a:lnTo>
                  <a:cubicBezTo>
                    <a:pt x="3082290" y="520700"/>
                    <a:pt x="2216150" y="810260"/>
                    <a:pt x="1304290" y="810260"/>
                  </a:cubicBezTo>
                  <a:close/>
                </a:path>
              </a:pathLst>
            </a:custGeom>
            <a:gradFill>
              <a:gsLst>
                <a:gs pos="0">
                  <a:srgbClr val="FFC486">
                    <a:alpha val="20000"/>
                  </a:srgbClr>
                </a:gs>
                <a:gs pos="100000">
                  <a:srgbClr val="FF866B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77" name="Google Shape;77;p10"/>
            <p:cNvSpPr/>
            <p:nvPr/>
          </p:nvSpPr>
          <p:spPr>
            <a:xfrm>
              <a:off x="187960" y="2182495"/>
              <a:ext cx="3860800" cy="838200"/>
            </a:xfrm>
            <a:custGeom>
              <a:rect b="b" l="l" r="r" t="t"/>
              <a:pathLst>
                <a:path extrusionOk="0" h="838200" w="3860800">
                  <a:moveTo>
                    <a:pt x="1932305" y="451485"/>
                  </a:moveTo>
                  <a:cubicBezTo>
                    <a:pt x="1258570" y="451485"/>
                    <a:pt x="608965" y="293370"/>
                    <a:pt x="0" y="0"/>
                  </a:cubicBezTo>
                  <a:lnTo>
                    <a:pt x="0" y="840740"/>
                  </a:lnTo>
                  <a:lnTo>
                    <a:pt x="3864610" y="840740"/>
                  </a:lnTo>
                  <a:lnTo>
                    <a:pt x="3864610" y="635"/>
                  </a:lnTo>
                  <a:cubicBezTo>
                    <a:pt x="3255645" y="293370"/>
                    <a:pt x="2606675" y="451485"/>
                    <a:pt x="1932305" y="451485"/>
                  </a:cubicBezTo>
                  <a:close/>
                </a:path>
              </a:pathLst>
            </a:custGeom>
            <a:gradFill>
              <a:gsLst>
                <a:gs pos="0">
                  <a:srgbClr val="F20122">
                    <a:alpha val="51764"/>
                    <a:alpha val="20000"/>
                  </a:srgbClr>
                </a:gs>
                <a:gs pos="100000">
                  <a:srgbClr val="FF6A00">
                    <a:alpha val="71764"/>
                    <a:alpha val="20000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78" name="Google Shape;78;p10"/>
            <p:cNvSpPr/>
            <p:nvPr/>
          </p:nvSpPr>
          <p:spPr>
            <a:xfrm>
              <a:off x="188595" y="1819275"/>
              <a:ext cx="3860800" cy="1200150"/>
            </a:xfrm>
            <a:custGeom>
              <a:rect b="b" l="l" r="r" t="t"/>
              <a:pathLst>
                <a:path extrusionOk="0" h="1200150" w="3860800">
                  <a:moveTo>
                    <a:pt x="2672715" y="887095"/>
                  </a:moveTo>
                  <a:cubicBezTo>
                    <a:pt x="1717040" y="887095"/>
                    <a:pt x="811530" y="568960"/>
                    <a:pt x="0" y="0"/>
                  </a:cubicBezTo>
                  <a:lnTo>
                    <a:pt x="0" y="1204595"/>
                  </a:lnTo>
                  <a:lnTo>
                    <a:pt x="3864610" y="1204595"/>
                  </a:lnTo>
                  <a:lnTo>
                    <a:pt x="3864610" y="718820"/>
                  </a:lnTo>
                  <a:cubicBezTo>
                    <a:pt x="3478530" y="829310"/>
                    <a:pt x="3079750" y="887095"/>
                    <a:pt x="2672715" y="887095"/>
                  </a:cubicBezTo>
                  <a:close/>
                </a:path>
              </a:pathLst>
            </a:custGeom>
            <a:gradFill>
              <a:gsLst>
                <a:gs pos="0">
                  <a:srgbClr val="FF9F00">
                    <a:alpha val="56470"/>
                    <a:alpha val="20000"/>
                  </a:srgbClr>
                </a:gs>
                <a:gs pos="100000">
                  <a:srgbClr val="CC0000">
                    <a:alpha val="57254"/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sp>
        <p:nvSpPr>
          <p:cNvPr id="79" name="Google Shape;79;p10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ato Black"/>
              <a:buNone/>
              <a:defRPr sz="30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37850" y="1475700"/>
            <a:ext cx="6034500" cy="30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Lato Light"/>
              <a:buChar char="◦"/>
              <a:defRPr sz="24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rtl="0" algn="r">
              <a:buNone/>
              <a:defRPr sz="13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slidescarnival.com/" TargetMode="External"/><Relationship Id="rId4" Type="http://schemas.openxmlformats.org/officeDocument/2006/relationships/hyperlink" Target="http://unsplash.com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/>
          <p:nvPr>
            <p:ph type="ctrTitle"/>
          </p:nvPr>
        </p:nvSpPr>
        <p:spPr>
          <a:xfrm>
            <a:off x="775100" y="502900"/>
            <a:ext cx="3984000" cy="240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Formal Elegant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PPT</a:t>
            </a:r>
            <a:endParaRPr/>
          </a:p>
        </p:txBody>
      </p:sp>
      <p:pic>
        <p:nvPicPr>
          <p:cNvPr id="91" name="Google Shape;9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0150" y="-12"/>
            <a:ext cx="4430900" cy="332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accent3"/>
            </a:gs>
            <a:gs pos="100000">
              <a:schemeClr val="accent1"/>
            </a:gs>
          </a:gsLst>
          <a:lin ang="5400012" scaled="0"/>
        </a:gra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1"/>
          <p:cNvSpPr/>
          <p:nvPr/>
        </p:nvSpPr>
        <p:spPr>
          <a:xfrm>
            <a:off x="590925" y="942576"/>
            <a:ext cx="7495937" cy="3570899"/>
          </a:xfrm>
          <a:custGeom>
            <a:rect b="b" l="l" r="r" t="t"/>
            <a:pathLst>
              <a:path extrusionOk="0" h="136125" w="28575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214313" rotWithShape="0" algn="bl" dir="5400000" dist="57150">
              <a:schemeClr val="dk1">
                <a:alpha val="14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1"/>
          <p:cNvSpPr txBox="1"/>
          <p:nvPr>
            <p:ph type="title"/>
          </p:nvPr>
        </p:nvSpPr>
        <p:spPr>
          <a:xfrm>
            <a:off x="737850" y="136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Maps</a:t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168" name="Google Shape;168;p21"/>
          <p:cNvSpPr/>
          <p:nvPr/>
        </p:nvSpPr>
        <p:spPr>
          <a:xfrm>
            <a:off x="1895625" y="1734325"/>
            <a:ext cx="732300" cy="202500"/>
          </a:xfrm>
          <a:prstGeom prst="wedgeRectCallout">
            <a:avLst>
              <a:gd fmla="val -21428" name="adj1"/>
              <a:gd fmla="val 84287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our office</a:t>
            </a:r>
            <a:endParaRPr sz="100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9" name="Google Shape;169;p2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0" name="Google Shape;170;p21"/>
          <p:cNvSpPr/>
          <p:nvPr/>
        </p:nvSpPr>
        <p:spPr>
          <a:xfrm>
            <a:off x="1145225" y="2095125"/>
            <a:ext cx="124200" cy="124200"/>
          </a:xfrm>
          <a:prstGeom prst="ellipse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114300" rotWithShape="0" algn="bl" dir="5400000" dist="19050">
              <a:schemeClr val="dk1">
                <a:alpha val="23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1"/>
          <p:cNvSpPr/>
          <p:nvPr/>
        </p:nvSpPr>
        <p:spPr>
          <a:xfrm>
            <a:off x="2744700" y="3561425"/>
            <a:ext cx="124200" cy="124200"/>
          </a:xfrm>
          <a:prstGeom prst="ellipse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114300" rotWithShape="0" algn="bl" dir="5400000" dist="19050">
              <a:schemeClr val="dk1">
                <a:alpha val="23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1"/>
          <p:cNvSpPr/>
          <p:nvPr/>
        </p:nvSpPr>
        <p:spPr>
          <a:xfrm>
            <a:off x="3684122" y="1893900"/>
            <a:ext cx="124200" cy="124200"/>
          </a:xfrm>
          <a:prstGeom prst="ellipse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114300" rotWithShape="0" algn="bl" dir="5400000" dist="19050">
              <a:schemeClr val="dk1">
                <a:alpha val="23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1"/>
          <p:cNvSpPr/>
          <p:nvPr/>
        </p:nvSpPr>
        <p:spPr>
          <a:xfrm>
            <a:off x="4354500" y="3866200"/>
            <a:ext cx="124200" cy="124200"/>
          </a:xfrm>
          <a:prstGeom prst="ellipse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114300" rotWithShape="0" algn="bl" dir="5400000" dist="19050">
              <a:schemeClr val="dk1">
                <a:alpha val="23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1"/>
          <p:cNvSpPr/>
          <p:nvPr/>
        </p:nvSpPr>
        <p:spPr>
          <a:xfrm>
            <a:off x="6335700" y="2376250"/>
            <a:ext cx="124200" cy="124200"/>
          </a:xfrm>
          <a:prstGeom prst="ellipse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114300" rotWithShape="0" algn="bl" dir="5400000" dist="19050">
              <a:schemeClr val="dk1">
                <a:alpha val="23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1"/>
          <p:cNvSpPr/>
          <p:nvPr/>
        </p:nvSpPr>
        <p:spPr>
          <a:xfrm>
            <a:off x="6887600" y="3922450"/>
            <a:ext cx="124200" cy="124200"/>
          </a:xfrm>
          <a:prstGeom prst="ellipse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  <a:effectLst>
            <a:outerShdw blurRad="114300" rotWithShape="0" algn="bl" dir="5400000" dist="19050">
              <a:schemeClr val="dk1">
                <a:alpha val="23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/>
          <p:nvPr>
            <p:ph idx="4294967295" type="ctrTitle"/>
          </p:nvPr>
        </p:nvSpPr>
        <p:spPr>
          <a:xfrm>
            <a:off x="1411550" y="648000"/>
            <a:ext cx="5655000" cy="894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3"/>
                </a:solidFill>
              </a:rPr>
              <a:t>89,526,124$</a:t>
            </a:r>
            <a:endParaRPr sz="4800">
              <a:solidFill>
                <a:schemeClr val="accent3"/>
              </a:solidFill>
            </a:endParaRPr>
          </a:p>
        </p:txBody>
      </p:sp>
      <p:sp>
        <p:nvSpPr>
          <p:cNvPr id="181" name="Google Shape;181;p22"/>
          <p:cNvSpPr txBox="1"/>
          <p:nvPr>
            <p:ph idx="4294967295" type="subTitle"/>
          </p:nvPr>
        </p:nvSpPr>
        <p:spPr>
          <a:xfrm>
            <a:off x="1411550" y="1411307"/>
            <a:ext cx="5655000" cy="46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That’s a lot of money</a:t>
            </a:r>
            <a:endParaRPr sz="2400"/>
          </a:p>
        </p:txBody>
      </p:sp>
      <p:sp>
        <p:nvSpPr>
          <p:cNvPr id="182" name="Google Shape;182;p22"/>
          <p:cNvSpPr txBox="1"/>
          <p:nvPr>
            <p:ph idx="4294967295" type="ctrTitle"/>
          </p:nvPr>
        </p:nvSpPr>
        <p:spPr>
          <a:xfrm>
            <a:off x="1411550" y="3276893"/>
            <a:ext cx="5655000" cy="894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2"/>
                </a:solidFill>
              </a:rPr>
              <a:t>100%</a:t>
            </a:r>
            <a:endParaRPr sz="4800">
              <a:solidFill>
                <a:schemeClr val="accent2"/>
              </a:solidFill>
            </a:endParaRPr>
          </a:p>
        </p:txBody>
      </p:sp>
      <p:sp>
        <p:nvSpPr>
          <p:cNvPr id="183" name="Google Shape;183;p22"/>
          <p:cNvSpPr txBox="1"/>
          <p:nvPr>
            <p:ph idx="4294967295" type="subTitle"/>
          </p:nvPr>
        </p:nvSpPr>
        <p:spPr>
          <a:xfrm>
            <a:off x="1411550" y="4040200"/>
            <a:ext cx="5655000" cy="46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Total success!</a:t>
            </a:r>
            <a:endParaRPr sz="2400"/>
          </a:p>
        </p:txBody>
      </p:sp>
      <p:sp>
        <p:nvSpPr>
          <p:cNvPr id="184" name="Google Shape;184;p22"/>
          <p:cNvSpPr txBox="1"/>
          <p:nvPr>
            <p:ph idx="4294967295" type="ctrTitle"/>
          </p:nvPr>
        </p:nvSpPr>
        <p:spPr>
          <a:xfrm>
            <a:off x="1411550" y="1962447"/>
            <a:ext cx="5655000" cy="8949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1"/>
                </a:solidFill>
              </a:rPr>
              <a:t>185,244 users</a:t>
            </a:r>
            <a:endParaRPr sz="4800">
              <a:solidFill>
                <a:schemeClr val="accent1"/>
              </a:solidFill>
            </a:endParaRPr>
          </a:p>
        </p:txBody>
      </p:sp>
      <p:sp>
        <p:nvSpPr>
          <p:cNvPr id="185" name="Google Shape;185;p22"/>
          <p:cNvSpPr txBox="1"/>
          <p:nvPr>
            <p:ph idx="4294967295" type="subTitle"/>
          </p:nvPr>
        </p:nvSpPr>
        <p:spPr>
          <a:xfrm>
            <a:off x="1411550" y="2725754"/>
            <a:ext cx="5655000" cy="46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And a lot of users</a:t>
            </a:r>
            <a:endParaRPr sz="2400"/>
          </a:p>
        </p:txBody>
      </p:sp>
      <p:sp>
        <p:nvSpPr>
          <p:cNvPr id="186" name="Google Shape;186;p22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7" name="Google Shape;187;p22"/>
          <p:cNvSpPr/>
          <p:nvPr/>
        </p:nvSpPr>
        <p:spPr>
          <a:xfrm>
            <a:off x="798807" y="2211314"/>
            <a:ext cx="487942" cy="514430"/>
          </a:xfrm>
          <a:custGeom>
            <a:rect b="b" l="l" r="r" t="t"/>
            <a:pathLst>
              <a:path extrusionOk="0" h="16120" w="1529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8" name="Google Shape;188;p22"/>
          <p:cNvGrpSpPr/>
          <p:nvPr/>
        </p:nvGrpSpPr>
        <p:grpSpPr>
          <a:xfrm>
            <a:off x="774699" y="3552386"/>
            <a:ext cx="536258" cy="495729"/>
            <a:chOff x="5975075" y="2327500"/>
            <a:chExt cx="420100" cy="388350"/>
          </a:xfrm>
        </p:grpSpPr>
        <p:sp>
          <p:nvSpPr>
            <p:cNvPr id="189" name="Google Shape;189;p22"/>
            <p:cNvSpPr/>
            <p:nvPr/>
          </p:nvSpPr>
          <p:spPr>
            <a:xfrm>
              <a:off x="5975075" y="2474650"/>
              <a:ext cx="98325" cy="220450"/>
            </a:xfrm>
            <a:custGeom>
              <a:rect b="b" l="l" r="r" t="t"/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2"/>
            <p:cNvSpPr/>
            <p:nvPr/>
          </p:nvSpPr>
          <p:spPr>
            <a:xfrm>
              <a:off x="6088025" y="2327500"/>
              <a:ext cx="307150" cy="388350"/>
            </a:xfrm>
            <a:custGeom>
              <a:rect b="b" l="l" r="r" t="t"/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1" name="Google Shape;191;p22"/>
          <p:cNvGrpSpPr/>
          <p:nvPr/>
        </p:nvGrpSpPr>
        <p:grpSpPr>
          <a:xfrm>
            <a:off x="768448" y="907026"/>
            <a:ext cx="548704" cy="459891"/>
            <a:chOff x="2599825" y="3689700"/>
            <a:chExt cx="429850" cy="360275"/>
          </a:xfrm>
        </p:grpSpPr>
        <p:sp>
          <p:nvSpPr>
            <p:cNvPr id="192" name="Google Shape;192;p22"/>
            <p:cNvSpPr/>
            <p:nvPr/>
          </p:nvSpPr>
          <p:spPr>
            <a:xfrm>
              <a:off x="2599825" y="3689700"/>
              <a:ext cx="429850" cy="169150"/>
            </a:xfrm>
            <a:custGeom>
              <a:rect b="b" l="l" r="r" t="t"/>
              <a:pathLst>
                <a:path extrusionOk="0" h="6766" w="17194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2"/>
            <p:cNvSpPr/>
            <p:nvPr/>
          </p:nvSpPr>
          <p:spPr>
            <a:xfrm>
              <a:off x="2599825" y="3861275"/>
              <a:ext cx="429850" cy="188700"/>
            </a:xfrm>
            <a:custGeom>
              <a:rect b="b" l="l" r="r" t="t"/>
              <a:pathLst>
                <a:path extrusionOk="0" h="7548" w="17194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199" name="Google Shape;199;p23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00" name="Google Shape;200;p23"/>
          <p:cNvGrpSpPr/>
          <p:nvPr/>
        </p:nvGrpSpPr>
        <p:grpSpPr>
          <a:xfrm>
            <a:off x="497897" y="2367800"/>
            <a:ext cx="2396741" cy="1289700"/>
            <a:chOff x="878897" y="1986800"/>
            <a:chExt cx="2396741" cy="1289700"/>
          </a:xfrm>
        </p:grpSpPr>
        <p:sp>
          <p:nvSpPr>
            <p:cNvPr id="201" name="Google Shape;201;p23"/>
            <p:cNvSpPr txBox="1"/>
            <p:nvPr/>
          </p:nvSpPr>
          <p:spPr>
            <a:xfrm>
              <a:off x="878897" y="1986800"/>
              <a:ext cx="15687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Vestibulum congue tempus</a:t>
              </a:r>
              <a:endParaRPr b="1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Lorem ipsum dolor sit amet, consectetur adipiscing elit, sed do eiusmod tempor. Donec facilisis lacus eget mauris.</a:t>
              </a:r>
              <a:endParaRPr b="1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cxnSp>
          <p:nvCxnSpPr>
            <p:cNvPr id="202" name="Google Shape;202;p23"/>
            <p:cNvCxnSpPr/>
            <p:nvPr/>
          </p:nvCxnSpPr>
          <p:spPr>
            <a:xfrm rot="10800000">
              <a:off x="2642038" y="2647950"/>
              <a:ext cx="6336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03" name="Google Shape;203;p23"/>
          <p:cNvGrpSpPr/>
          <p:nvPr/>
        </p:nvGrpSpPr>
        <p:grpSpPr>
          <a:xfrm>
            <a:off x="4828948" y="1441350"/>
            <a:ext cx="2788866" cy="1289700"/>
            <a:chOff x="5209838" y="1060350"/>
            <a:chExt cx="3610650" cy="1289700"/>
          </a:xfrm>
        </p:grpSpPr>
        <p:sp>
          <p:nvSpPr>
            <p:cNvPr id="204" name="Google Shape;204;p23"/>
            <p:cNvSpPr txBox="1"/>
            <p:nvPr/>
          </p:nvSpPr>
          <p:spPr>
            <a:xfrm>
              <a:off x="6696488" y="106035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Vestibulum congue tempus</a:t>
              </a:r>
              <a:endParaRPr b="1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Lorem ipsum dolor sit amet, consectetur adipiscing elit, sed do eiusmod tempor. Donec facilisis lacus eget mauris.</a:t>
              </a:r>
              <a:endParaRPr b="1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cxnSp>
          <p:nvCxnSpPr>
            <p:cNvPr id="205" name="Google Shape;205;p23"/>
            <p:cNvCxnSpPr/>
            <p:nvPr/>
          </p:nvCxnSpPr>
          <p:spPr>
            <a:xfrm>
              <a:off x="5209838" y="1705200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06" name="Google Shape;206;p23"/>
          <p:cNvGrpSpPr/>
          <p:nvPr/>
        </p:nvGrpSpPr>
        <p:grpSpPr>
          <a:xfrm>
            <a:off x="4828948" y="3401450"/>
            <a:ext cx="2788866" cy="1289700"/>
            <a:chOff x="5209838" y="3020450"/>
            <a:chExt cx="3610650" cy="1289700"/>
          </a:xfrm>
        </p:grpSpPr>
        <p:sp>
          <p:nvSpPr>
            <p:cNvPr id="207" name="Google Shape;207;p23"/>
            <p:cNvSpPr txBox="1"/>
            <p:nvPr/>
          </p:nvSpPr>
          <p:spPr>
            <a:xfrm>
              <a:off x="6696488" y="302045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Vestibulum congue tempus</a:t>
              </a:r>
              <a:endParaRPr b="1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Lorem ipsum dolor sit amet, consectetur adipiscing elit, sed do eiusmod tempor. Donec facilisis lacus eget mauris.</a:t>
              </a:r>
              <a:endParaRPr b="1" sz="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cxnSp>
          <p:nvCxnSpPr>
            <p:cNvPr id="208" name="Google Shape;208;p23"/>
            <p:cNvCxnSpPr/>
            <p:nvPr/>
          </p:nvCxnSpPr>
          <p:spPr>
            <a:xfrm>
              <a:off x="5209838" y="3648300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09" name="Google Shape;209;p23"/>
          <p:cNvGrpSpPr/>
          <p:nvPr/>
        </p:nvGrpSpPr>
        <p:grpSpPr>
          <a:xfrm>
            <a:off x="2281213" y="1109463"/>
            <a:ext cx="3814835" cy="3790597"/>
            <a:chOff x="2662213" y="676344"/>
            <a:chExt cx="3814835" cy="3790597"/>
          </a:xfrm>
        </p:grpSpPr>
        <p:sp>
          <p:nvSpPr>
            <p:cNvPr id="210" name="Google Shape;210;p23"/>
            <p:cNvSpPr/>
            <p:nvPr/>
          </p:nvSpPr>
          <p:spPr>
            <a:xfrm rot="3600185">
              <a:off x="3169983" y="1184511"/>
              <a:ext cx="2774659" cy="2774659"/>
            </a:xfrm>
            <a:prstGeom prst="blockArc">
              <a:avLst>
                <a:gd fmla="val 12622480" name="adj1"/>
                <a:gd fmla="val 19781569" name="adj2"/>
                <a:gd fmla="val 20773" name="adj3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3"/>
            <p:cNvSpPr/>
            <p:nvPr/>
          </p:nvSpPr>
          <p:spPr>
            <a:xfrm rot="10800000">
              <a:off x="3183490" y="1163229"/>
              <a:ext cx="2774700" cy="2774700"/>
            </a:xfrm>
            <a:prstGeom prst="blockArc">
              <a:avLst>
                <a:gd fmla="val 12622480" name="adj1"/>
                <a:gd fmla="val 19662822" name="adj2"/>
                <a:gd fmla="val 20729" name="adj3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3"/>
            <p:cNvSpPr/>
            <p:nvPr/>
          </p:nvSpPr>
          <p:spPr>
            <a:xfrm rot="-3600185">
              <a:off x="3194618" y="1184114"/>
              <a:ext cx="2774659" cy="2774659"/>
            </a:xfrm>
            <a:prstGeom prst="blockArc">
              <a:avLst>
                <a:gd fmla="val 12622480" name="adj1"/>
                <a:gd fmla="val 19703271" name="adj2"/>
                <a:gd fmla="val 20851" name="adj3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3" name="Google Shape;213;p23"/>
            <p:cNvGrpSpPr/>
            <p:nvPr/>
          </p:nvGrpSpPr>
          <p:grpSpPr>
            <a:xfrm rot="-7200165">
              <a:off x="3337679" y="2826785"/>
              <a:ext cx="585011" cy="585536"/>
              <a:chOff x="1967628" y="812211"/>
              <a:chExt cx="588000" cy="588000"/>
            </a:xfrm>
          </p:grpSpPr>
          <p:sp>
            <p:nvSpPr>
              <p:cNvPr id="214" name="Google Shape;214;p23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chemeClr val="accent4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" name="Google Shape;215;p23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6" name="Google Shape;216;p23"/>
            <p:cNvGrpSpPr/>
            <p:nvPr/>
          </p:nvGrpSpPr>
          <p:grpSpPr>
            <a:xfrm>
              <a:off x="4264097" y="1180331"/>
              <a:ext cx="585001" cy="585530"/>
              <a:chOff x="1970048" y="811613"/>
              <a:chExt cx="588000" cy="588000"/>
            </a:xfrm>
          </p:grpSpPr>
          <p:sp>
            <p:nvSpPr>
              <p:cNvPr id="217" name="Google Shape;217;p23"/>
              <p:cNvSpPr/>
              <p:nvPr/>
            </p:nvSpPr>
            <p:spPr>
              <a:xfrm rot="39023">
                <a:off x="1973329" y="814894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23"/>
              <p:cNvSpPr/>
              <p:nvPr/>
            </p:nvSpPr>
            <p:spPr>
              <a:xfrm rot="10800000">
                <a:off x="1973295" y="814927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23"/>
            <p:cNvGrpSpPr/>
            <p:nvPr/>
          </p:nvGrpSpPr>
          <p:grpSpPr>
            <a:xfrm rot="7200165">
              <a:off x="5229930" y="2804716"/>
              <a:ext cx="585011" cy="585536"/>
              <a:chOff x="1977085" y="811649"/>
              <a:chExt cx="588000" cy="588000"/>
            </a:xfrm>
          </p:grpSpPr>
          <p:sp>
            <p:nvSpPr>
              <p:cNvPr id="220" name="Google Shape;220;p23"/>
              <p:cNvSpPr/>
              <p:nvPr/>
            </p:nvSpPr>
            <p:spPr>
              <a:xfrm rot="39023">
                <a:off x="1980366" y="814930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chemeClr val="accent3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23"/>
              <p:cNvSpPr/>
              <p:nvPr/>
            </p:nvSpPr>
            <p:spPr>
              <a:xfrm rot="10800000">
                <a:off x="1980332" y="814963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2" name="Google Shape;222;p23"/>
            <p:cNvSpPr txBox="1"/>
            <p:nvPr/>
          </p:nvSpPr>
          <p:spPr>
            <a:xfrm>
              <a:off x="4334550" y="1255312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03 </a:t>
              </a:r>
              <a:endParaRPr b="1" sz="16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23" name="Google Shape;223;p23"/>
            <p:cNvSpPr txBox="1"/>
            <p:nvPr/>
          </p:nvSpPr>
          <p:spPr>
            <a:xfrm>
              <a:off x="3375648" y="2887440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01 </a:t>
              </a:r>
              <a:endParaRPr b="1" sz="16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24" name="Google Shape;224;p23"/>
            <p:cNvSpPr txBox="1"/>
            <p:nvPr/>
          </p:nvSpPr>
          <p:spPr>
            <a:xfrm>
              <a:off x="5281877" y="2857865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02 </a:t>
              </a:r>
              <a:endParaRPr b="1" sz="16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4"/>
          <p:cNvSpPr txBox="1"/>
          <p:nvPr>
            <p:ph type="title"/>
          </p:nvPr>
        </p:nvSpPr>
        <p:spPr>
          <a:xfrm>
            <a:off x="737850" y="517525"/>
            <a:ext cx="62841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30" name="Google Shape;230;p24"/>
          <p:cNvSpPr txBox="1"/>
          <p:nvPr>
            <p:ph idx="1" type="body"/>
          </p:nvPr>
        </p:nvSpPr>
        <p:spPr>
          <a:xfrm>
            <a:off x="737850" y="1475700"/>
            <a:ext cx="1902600" cy="141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31" name="Google Shape;231;p24"/>
          <p:cNvSpPr txBox="1"/>
          <p:nvPr>
            <p:ph idx="2" type="body"/>
          </p:nvPr>
        </p:nvSpPr>
        <p:spPr>
          <a:xfrm>
            <a:off x="2928612" y="1475700"/>
            <a:ext cx="1902600" cy="141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32" name="Google Shape;232;p24"/>
          <p:cNvSpPr txBox="1"/>
          <p:nvPr>
            <p:ph idx="3" type="body"/>
          </p:nvPr>
        </p:nvSpPr>
        <p:spPr>
          <a:xfrm>
            <a:off x="5119375" y="1475700"/>
            <a:ext cx="1902600" cy="141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33" name="Google Shape;233;p24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4" name="Google Shape;234;p24"/>
          <p:cNvSpPr txBox="1"/>
          <p:nvPr>
            <p:ph idx="1" type="body"/>
          </p:nvPr>
        </p:nvSpPr>
        <p:spPr>
          <a:xfrm>
            <a:off x="737850" y="3075900"/>
            <a:ext cx="1902600" cy="141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35" name="Google Shape;235;p24"/>
          <p:cNvSpPr txBox="1"/>
          <p:nvPr>
            <p:ph idx="2" type="body"/>
          </p:nvPr>
        </p:nvSpPr>
        <p:spPr>
          <a:xfrm>
            <a:off x="2928612" y="3075900"/>
            <a:ext cx="1902600" cy="141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36" name="Google Shape;236;p24"/>
          <p:cNvSpPr txBox="1"/>
          <p:nvPr>
            <p:ph idx="3" type="body"/>
          </p:nvPr>
        </p:nvSpPr>
        <p:spPr>
          <a:xfrm>
            <a:off x="5119375" y="3075900"/>
            <a:ext cx="1902600" cy="141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2" name="Google Shape;242;p25"/>
          <p:cNvSpPr txBox="1"/>
          <p:nvPr>
            <p:ph idx="4294967295" type="ctrTitle"/>
          </p:nvPr>
        </p:nvSpPr>
        <p:spPr>
          <a:xfrm>
            <a:off x="1034300" y="758900"/>
            <a:ext cx="65937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4"/>
                </a:solidFill>
              </a:rPr>
              <a:t>Thanks</a:t>
            </a:r>
            <a:r>
              <a:rPr lang="en" sz="6000">
                <a:solidFill>
                  <a:schemeClr val="accent4"/>
                </a:solidFill>
              </a:rPr>
              <a:t>!</a:t>
            </a:r>
            <a:endParaRPr sz="6000">
              <a:solidFill>
                <a:schemeClr val="accent4"/>
              </a:solidFill>
            </a:endParaRPr>
          </a:p>
        </p:txBody>
      </p:sp>
      <p:sp>
        <p:nvSpPr>
          <p:cNvPr id="243" name="Google Shape;243;p25"/>
          <p:cNvSpPr txBox="1"/>
          <p:nvPr>
            <p:ph idx="4294967295" type="subTitle"/>
          </p:nvPr>
        </p:nvSpPr>
        <p:spPr>
          <a:xfrm>
            <a:off x="1034300" y="1958520"/>
            <a:ext cx="6593700" cy="1883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3600">
                <a:latin typeface="Lato"/>
                <a:ea typeface="Lato"/>
                <a:cs typeface="Lato"/>
                <a:sym typeface="Lato"/>
              </a:rPr>
              <a:t>Any questions?</a:t>
            </a:r>
            <a:endParaRPr b="1" sz="3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at:</a:t>
            </a:r>
            <a:endParaRPr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◦"/>
            </a:pPr>
            <a:r>
              <a:rPr lang="en"/>
              <a:t>@username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◦"/>
            </a:pPr>
            <a:r>
              <a:rPr lang="en"/>
              <a:t>user@mail.me</a:t>
            </a:r>
            <a:endParaRPr/>
          </a:p>
        </p:txBody>
      </p:sp>
      <p:sp>
        <p:nvSpPr>
          <p:cNvPr id="244" name="Google Shape;244;p25"/>
          <p:cNvSpPr/>
          <p:nvPr/>
        </p:nvSpPr>
        <p:spPr>
          <a:xfrm>
            <a:off x="3975391" y="584305"/>
            <a:ext cx="1068077" cy="971530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6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250" name="Google Shape;250;p26"/>
          <p:cNvSpPr txBox="1"/>
          <p:nvPr>
            <p:ph idx="1" type="body"/>
          </p:nvPr>
        </p:nvSpPr>
        <p:spPr>
          <a:xfrm>
            <a:off x="737850" y="1475700"/>
            <a:ext cx="6034500" cy="30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◦"/>
            </a:pPr>
            <a:r>
              <a:rPr lang="en" sz="2400"/>
              <a:t>Presentation template by </a:t>
            </a:r>
            <a:r>
              <a:rPr lang="en" sz="2400" u="sng">
                <a:solidFill>
                  <a:schemeClr val="hlink"/>
                </a:solidFill>
                <a:hlinkClick r:id="rId3"/>
              </a:rPr>
              <a:t>SlidesCarnival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◦"/>
            </a:pPr>
            <a:r>
              <a:rPr lang="en" sz="2400"/>
              <a:t>Photographs by </a:t>
            </a:r>
            <a:r>
              <a:rPr lang="en" sz="2400" u="sng">
                <a:solidFill>
                  <a:schemeClr val="hlink"/>
                </a:solidFill>
                <a:hlinkClick r:id="rId4"/>
              </a:rPr>
              <a:t>Unsplash</a:t>
            </a:r>
            <a:endParaRPr sz="2400"/>
          </a:p>
        </p:txBody>
      </p:sp>
      <p:sp>
        <p:nvSpPr>
          <p:cNvPr id="251" name="Google Shape;251;p2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/>
          <p:nvPr>
            <p:ph idx="4294967295" type="ctrTitle"/>
          </p:nvPr>
        </p:nvSpPr>
        <p:spPr>
          <a:xfrm>
            <a:off x="1034300" y="758900"/>
            <a:ext cx="65937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4"/>
                </a:solidFill>
              </a:rPr>
              <a:t>Hello!</a:t>
            </a:r>
            <a:endParaRPr sz="6000">
              <a:solidFill>
                <a:schemeClr val="accent4"/>
              </a:solidFill>
            </a:endParaRPr>
          </a:p>
        </p:txBody>
      </p:sp>
      <p:sp>
        <p:nvSpPr>
          <p:cNvPr id="97" name="Google Shape;97;p13"/>
          <p:cNvSpPr txBox="1"/>
          <p:nvPr>
            <p:ph idx="4294967295" type="subTitle"/>
          </p:nvPr>
        </p:nvSpPr>
        <p:spPr>
          <a:xfrm>
            <a:off x="1034300" y="1958520"/>
            <a:ext cx="6593700" cy="1883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3600">
                <a:latin typeface="Lato"/>
                <a:ea typeface="Lato"/>
                <a:cs typeface="Lato"/>
                <a:sym typeface="Lato"/>
              </a:rPr>
              <a:t>I am Jayden Smith</a:t>
            </a:r>
            <a:endParaRPr b="1" sz="3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 am here because I love to give presentations. 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 @username</a:t>
            </a:r>
            <a:endParaRPr b="1" sz="3600"/>
          </a:p>
        </p:txBody>
      </p:sp>
      <p:sp>
        <p:nvSpPr>
          <p:cNvPr id="98" name="Google Shape;98;p13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" name="Google Shape;99;p13"/>
          <p:cNvSpPr/>
          <p:nvPr/>
        </p:nvSpPr>
        <p:spPr>
          <a:xfrm>
            <a:off x="3247416" y="584305"/>
            <a:ext cx="1068077" cy="971530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/>
          <p:nvPr>
            <p:ph type="ctrTitle"/>
          </p:nvPr>
        </p:nvSpPr>
        <p:spPr>
          <a:xfrm>
            <a:off x="1034300" y="1583350"/>
            <a:ext cx="63429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1.</a:t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105" name="Google Shape;105;p14"/>
          <p:cNvSpPr txBox="1"/>
          <p:nvPr>
            <p:ph idx="1" type="subTitle"/>
          </p:nvPr>
        </p:nvSpPr>
        <p:spPr>
          <a:xfrm>
            <a:off x="1034300" y="2840052"/>
            <a:ext cx="63429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/>
          <p:nvPr>
            <p:ph idx="1" type="body"/>
          </p:nvPr>
        </p:nvSpPr>
        <p:spPr>
          <a:xfrm>
            <a:off x="2038025" y="1476000"/>
            <a:ext cx="5067900" cy="304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11" name="Google Shape;111;p1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737850" y="1475700"/>
            <a:ext cx="6034500" cy="304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◦"/>
            </a:pPr>
            <a:r>
              <a:rPr lang="en"/>
              <a:t>Here you have a list of items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◦"/>
            </a:pPr>
            <a:r>
              <a:rPr lang="en"/>
              <a:t>And some text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◦"/>
            </a:pPr>
            <a:r>
              <a:rPr lang="en"/>
              <a:t>But remember not to overload your slides with content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118" name="Google Shape;118;p1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idx="4294967295" type="ctrTitle"/>
          </p:nvPr>
        </p:nvSpPr>
        <p:spPr>
          <a:xfrm>
            <a:off x="1034300" y="1126150"/>
            <a:ext cx="51327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accent1"/>
                </a:solidFill>
              </a:rPr>
              <a:t>Big</a:t>
            </a:r>
            <a:r>
              <a:rPr lang="en" sz="7200">
                <a:solidFill>
                  <a:schemeClr val="accent1"/>
                </a:solidFill>
              </a:rPr>
              <a:t> concept</a:t>
            </a:r>
            <a:endParaRPr sz="7200">
              <a:solidFill>
                <a:schemeClr val="accent1"/>
              </a:solidFill>
            </a:endParaRPr>
          </a:p>
        </p:txBody>
      </p:sp>
      <p:sp>
        <p:nvSpPr>
          <p:cNvPr id="124" name="Google Shape;124;p17"/>
          <p:cNvSpPr txBox="1"/>
          <p:nvPr>
            <p:ph idx="4294967295" type="subTitle"/>
          </p:nvPr>
        </p:nvSpPr>
        <p:spPr>
          <a:xfrm>
            <a:off x="1034300" y="2268550"/>
            <a:ext cx="51327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7628510" y="2858446"/>
            <a:ext cx="247756" cy="236566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6" name="Google Shape;126;p17"/>
          <p:cNvGrpSpPr/>
          <p:nvPr/>
        </p:nvGrpSpPr>
        <p:grpSpPr>
          <a:xfrm>
            <a:off x="7320973" y="1529858"/>
            <a:ext cx="1061492" cy="1061761"/>
            <a:chOff x="6654650" y="3665275"/>
            <a:chExt cx="409100" cy="409125"/>
          </a:xfrm>
        </p:grpSpPr>
        <p:sp>
          <p:nvSpPr>
            <p:cNvPr id="127" name="Google Shape;127;p17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" name="Google Shape;129;p17"/>
          <p:cNvGrpSpPr/>
          <p:nvPr/>
        </p:nvGrpSpPr>
        <p:grpSpPr>
          <a:xfrm rot="1057031">
            <a:off x="6298116" y="2364471"/>
            <a:ext cx="701299" cy="701354"/>
            <a:chOff x="570875" y="4322250"/>
            <a:chExt cx="443300" cy="443325"/>
          </a:xfrm>
        </p:grpSpPr>
        <p:sp>
          <p:nvSpPr>
            <p:cNvPr id="130" name="Google Shape;130;p17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4" name="Google Shape;134;p17"/>
          <p:cNvSpPr/>
          <p:nvPr/>
        </p:nvSpPr>
        <p:spPr>
          <a:xfrm rot="2466710">
            <a:off x="6376672" y="1735695"/>
            <a:ext cx="344265" cy="328716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 rot="-1609645">
            <a:off x="6880133" y="1942499"/>
            <a:ext cx="247727" cy="236539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 rot="2925875">
            <a:off x="8382245" y="2129903"/>
            <a:ext cx="185522" cy="177143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7"/>
          <p:cNvSpPr/>
          <p:nvPr/>
        </p:nvSpPr>
        <p:spPr>
          <a:xfrm rot="-1609225">
            <a:off x="7610186" y="943178"/>
            <a:ext cx="167149" cy="159600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7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idx="1" type="body"/>
          </p:nvPr>
        </p:nvSpPr>
        <p:spPr>
          <a:xfrm>
            <a:off x="737850" y="1475700"/>
            <a:ext cx="2891700" cy="293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White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44" name="Google Shape;144;p18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45" name="Google Shape;145;p18"/>
          <p:cNvSpPr txBox="1"/>
          <p:nvPr>
            <p:ph idx="2" type="body"/>
          </p:nvPr>
        </p:nvSpPr>
        <p:spPr>
          <a:xfrm>
            <a:off x="3955979" y="1475700"/>
            <a:ext cx="2891700" cy="293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Black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  <a:endParaRPr/>
          </a:p>
        </p:txBody>
      </p:sp>
      <p:sp>
        <p:nvSpPr>
          <p:cNvPr id="146" name="Google Shape;146;p18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737850" y="1050925"/>
            <a:ext cx="33117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152" name="Google Shape;152;p19"/>
          <p:cNvSpPr txBox="1"/>
          <p:nvPr>
            <p:ph idx="1" type="body"/>
          </p:nvPr>
        </p:nvSpPr>
        <p:spPr>
          <a:xfrm>
            <a:off x="737850" y="2009100"/>
            <a:ext cx="3311700" cy="231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pic>
        <p:nvPicPr>
          <p:cNvPr id="153" name="Google Shape;15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7900" y="537747"/>
            <a:ext cx="4068000" cy="4068000"/>
          </a:xfrm>
          <a:prstGeom prst="ellipse">
            <a:avLst/>
          </a:prstGeom>
          <a:noFill/>
          <a:ln>
            <a:noFill/>
          </a:ln>
          <a:effectLst>
            <a:outerShdw blurRad="342900" rotWithShape="0" algn="bl" dir="5400000" dist="114300">
              <a:schemeClr val="dk1">
                <a:alpha val="23000"/>
              </a:schemeClr>
            </a:outerShdw>
          </a:effectLst>
        </p:spPr>
      </p:pic>
      <p:sp>
        <p:nvSpPr>
          <p:cNvPr id="154" name="Google Shape;154;p19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0"/>
          <p:cNvSpPr txBox="1"/>
          <p:nvPr>
            <p:ph type="title"/>
          </p:nvPr>
        </p:nvSpPr>
        <p:spPr>
          <a:xfrm>
            <a:off x="737850" y="517525"/>
            <a:ext cx="6034500" cy="744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60" name="Google Shape;160;p20"/>
          <p:cNvGraphicFramePr/>
          <p:nvPr/>
        </p:nvGraphicFramePr>
        <p:xfrm>
          <a:off x="737800" y="17168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{65F09753-8A45-44F1-BA8B-63DA54A41433}</a:tableStyleId>
              </a:tblPr>
              <a:tblGrid>
                <a:gridCol w="1508625"/>
                <a:gridCol w="1508625"/>
                <a:gridCol w="1508625"/>
                <a:gridCol w="1508625"/>
              </a:tblGrid>
              <a:tr h="633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A</a:t>
                      </a:r>
                      <a:endParaRPr sz="1200"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B</a:t>
                      </a:r>
                      <a:endParaRPr sz="1200"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C</a:t>
                      </a:r>
                      <a:endParaRPr sz="1200"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30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Yellow</a:t>
                      </a:r>
                      <a:endParaRPr sz="1200"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10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20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7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30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Blue</a:t>
                      </a:r>
                      <a:endParaRPr sz="1200"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30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15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10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30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Orange</a:t>
                      </a:r>
                      <a:endParaRPr sz="1200"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5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24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16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1" name="Google Shape;161;p20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lvia template">
  <a:themeElements>
    <a:clrScheme name="Custom 347">
      <a:dk1>
        <a:srgbClr val="222222"/>
      </a:dk1>
      <a:lt1>
        <a:srgbClr val="FFFFFF"/>
      </a:lt1>
      <a:dk2>
        <a:srgbClr val="111111"/>
      </a:dk2>
      <a:lt2>
        <a:srgbClr val="FFFFFF"/>
      </a:lt2>
      <a:accent1>
        <a:srgbClr val="F20122"/>
      </a:accent1>
      <a:accent2>
        <a:srgbClr val="CA0000"/>
      </a:accent2>
      <a:accent3>
        <a:srgbClr val="FF6A00"/>
      </a:accent3>
      <a:accent4>
        <a:srgbClr val="FF9F00"/>
      </a:accent4>
      <a:accent5>
        <a:srgbClr val="999999"/>
      </a:accent5>
      <a:accent6>
        <a:srgbClr val="D9D9D9"/>
      </a:accent6>
      <a:hlink>
        <a:srgbClr val="F20122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